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7CF7D-6549-4E4F-800F-004F3B6369F6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02AD1-0763-4D76-AA5B-4E8C9F228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556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7CF7D-6549-4E4F-800F-004F3B6369F6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02AD1-0763-4D76-AA5B-4E8C9F228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829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7CF7D-6549-4E4F-800F-004F3B6369F6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02AD1-0763-4D76-AA5B-4E8C9F228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15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7CF7D-6549-4E4F-800F-004F3B6369F6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02AD1-0763-4D76-AA5B-4E8C9F228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167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7CF7D-6549-4E4F-800F-004F3B6369F6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02AD1-0763-4D76-AA5B-4E8C9F228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68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7CF7D-6549-4E4F-800F-004F3B6369F6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02AD1-0763-4D76-AA5B-4E8C9F228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0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7CF7D-6549-4E4F-800F-004F3B6369F6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02AD1-0763-4D76-AA5B-4E8C9F228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42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7CF7D-6549-4E4F-800F-004F3B6369F6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02AD1-0763-4D76-AA5B-4E8C9F228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7CF7D-6549-4E4F-800F-004F3B6369F6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02AD1-0763-4D76-AA5B-4E8C9F228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77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7CF7D-6549-4E4F-800F-004F3B6369F6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02AD1-0763-4D76-AA5B-4E8C9F228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31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7CF7D-6549-4E4F-800F-004F3B6369F6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02AD1-0763-4D76-AA5B-4E8C9F228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42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7CF7D-6549-4E4F-800F-004F3B6369F6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02AD1-0763-4D76-AA5B-4E8C9F228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25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7000"/>
            <a:ext cx="12192000" cy="6384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658901" y="477672"/>
            <a:ext cx="12955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JB-A</a:t>
            </a:r>
            <a:endParaRPr lang="en-US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635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5424"/>
            <a:ext cx="12198020" cy="638715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658901" y="477672"/>
            <a:ext cx="12955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JB-B</a:t>
            </a:r>
            <a:endParaRPr lang="en-US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399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5424"/>
            <a:ext cx="12198020" cy="638715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658901" y="477672"/>
            <a:ext cx="12474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JB-C</a:t>
            </a:r>
            <a:endParaRPr lang="en-US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901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5424"/>
            <a:ext cx="12198020" cy="638715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658901" y="477672"/>
            <a:ext cx="13099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JB-D</a:t>
            </a:r>
            <a:endParaRPr lang="en-US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952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Katelynn Perrault</dc:creator>
  <cp:lastModifiedBy>Katelynn Perrault</cp:lastModifiedBy>
  <cp:revision>1</cp:revision>
  <dcterms:created xsi:type="dcterms:W3CDTF">2020-04-09T22:13:21Z</dcterms:created>
  <dcterms:modified xsi:type="dcterms:W3CDTF">2020-04-09T22:14:28Z</dcterms:modified>
</cp:coreProperties>
</file>